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19" r:id="rId35"/>
    <p:sldId id="401" r:id="rId36"/>
    <p:sldId id="303" r:id="rId37"/>
    <p:sldId id="416" r:id="rId38"/>
    <p:sldId id="417" r:id="rId39"/>
    <p:sldId id="397" r:id="rId40"/>
    <p:sldId id="402" r:id="rId41"/>
    <p:sldId id="398" r:id="rId42"/>
    <p:sldId id="418" r:id="rId43"/>
    <p:sldId id="361" r:id="rId44"/>
    <p:sldId id="413" r:id="rId45"/>
    <p:sldId id="414" r:id="rId46"/>
    <p:sldId id="421" r:id="rId47"/>
    <p:sldId id="420" r:id="rId48"/>
    <p:sldId id="423" r:id="rId49"/>
    <p:sldId id="424" r:id="rId50"/>
    <p:sldId id="382" r:id="rId51"/>
    <p:sldId id="428" r:id="rId52"/>
    <p:sldId id="304" r:id="rId53"/>
    <p:sldId id="380" r:id="rId54"/>
    <p:sldId id="306" r:id="rId55"/>
  </p:sldIdLst>
  <p:sldSz cx="9144000" cy="5143500" type="screen16x9"/>
  <p:notesSz cx="6858000" cy="9144000"/>
  <p:embeddedFontLst>
    <p:embeddedFont>
      <p:font typeface="Roboto" panose="020B0604020202020204" charset="0"/>
      <p:regular r:id="rId57"/>
      <p:bold r:id="rId58"/>
      <p:italic r:id="rId59"/>
      <p:boldItalic r:id="rId60"/>
    </p:embeddedFont>
    <p:embeddedFont>
      <p:font typeface="Arial Unicode MS" panose="020B0604020202020204" charset="-128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59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</a:t>
            </a:r>
            <a:r>
              <a:rPr lang="ru-RU" dirty="0"/>
              <a:t>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</a:t>
            </a:r>
            <a:r>
              <a:rPr lang="ru-RU" dirty="0" smtClean="0"/>
              <a:t>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не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не наследуются: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Классы</a:t>
            </a:r>
            <a:r>
              <a:rPr lang="en-US" b="1" dirty="0" smtClean="0"/>
              <a:t> </a:t>
            </a:r>
            <a:r>
              <a:rPr lang="ru-RU" b="1" dirty="0" smtClean="0"/>
              <a:t>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Закрытые </a:t>
            </a:r>
            <a:r>
              <a:rPr lang="ru-RU" dirty="0"/>
              <a:t>поля и методы недоступны напрямую в производных </a:t>
            </a:r>
            <a:r>
              <a:rPr lang="ru-RU" dirty="0" smtClean="0"/>
              <a:t>классах.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Но </a:t>
            </a:r>
            <a:r>
              <a:rPr lang="ru-RU" dirty="0"/>
              <a:t>их можно косвенно использовать, если базовый класс предоставляет публичные или защищенные методы для работы с ними</a:t>
            </a:r>
            <a:r>
              <a:rPr lang="ru-RU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75" y="1009925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слово 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532267" cy="304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Virtual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будет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marL="342900" indent="-342900">
              <a:buAutoNum type="arabicPeriod"/>
            </a:pPr>
            <a:r>
              <a:rPr lang="ru-RU" dirty="0" smtClean="0"/>
              <a:t>Интерфейсы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/>
            <a:r>
              <a:rPr lang="ru-RU" dirty="0" smtClean="0"/>
              <a:t>В большинстве случаев используют интерфейсы, так как наследоваться можно от любого их количества.</a:t>
            </a:r>
            <a:endParaRPr lang="en-US" dirty="0" smtClean="0"/>
          </a:p>
          <a:p>
            <a:pPr marL="342900" indent="-342900"/>
            <a:endParaRPr lang="ru-RU" dirty="0" smtClean="0"/>
          </a:p>
          <a:p>
            <a:pPr marL="342900" indent="-342900"/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63111" y="14115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Нельзя создать объект абстрактного типа, так как он допускает неопределенное поведение.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18" y="1368066"/>
            <a:ext cx="4894432" cy="24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311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 может быть </a:t>
            </a:r>
            <a:r>
              <a:rPr lang="ru-RU" sz="1200" dirty="0" err="1" smtClean="0"/>
              <a:t>инстанцирован</a:t>
            </a:r>
            <a:r>
              <a:rPr lang="ru-RU" sz="1200" dirty="0" smtClean="0"/>
              <a:t> (нельзя создать объект абстрактного класса).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50" y="1139687"/>
            <a:ext cx="3990637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или абстрактных методов, свойств, индексаторов или событий, объявленных 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14" y="980217"/>
            <a:ext cx="3394287" cy="29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61959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096869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2346</Words>
  <Application>Microsoft Office PowerPoint</Application>
  <PresentationFormat>Экран (16:9)</PresentationFormat>
  <Paragraphs>446</Paragraphs>
  <Slides>54</Slides>
  <Notes>54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3" baseType="lpstr">
      <vt:lpstr>Roboto</vt:lpstr>
      <vt:lpstr>Avenir</vt:lpstr>
      <vt:lpstr>Arial</vt:lpstr>
      <vt:lpstr>Courier New</vt:lpstr>
      <vt:lpstr>HeliosExtC</vt:lpstr>
      <vt:lpstr>Arial Unicode MS</vt:lpstr>
      <vt:lpstr>Calibri</vt:lpstr>
      <vt:lpstr>Consolas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Что не наследуется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Вопросы, на которые отвечает наследование</vt:lpstr>
      <vt:lpstr>Абстракция</vt:lpstr>
      <vt:lpstr>Что такое абстракция?</vt:lpstr>
      <vt:lpstr>Представление абстракции в C#</vt:lpstr>
      <vt:lpstr>Представление абстракции в C#</vt:lpstr>
      <vt:lpstr>Ключевое слово abstract</vt:lpstr>
      <vt:lpstr>Ключевое слово override</vt:lpstr>
      <vt:lpstr>Ключевое слово new </vt:lpstr>
      <vt:lpstr>Вопросы, на которые отвечает абстракция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416</cp:revision>
  <dcterms:modified xsi:type="dcterms:W3CDTF">2024-12-02T15:33:24Z</dcterms:modified>
</cp:coreProperties>
</file>